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EFC01-0A78-4B34-B47A-58FA2ADD68F1}" type="datetimeFigureOut">
              <a:rPr lang="fr-FR" smtClean="0"/>
              <a:pPr/>
              <a:t>14/01/2018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278A4-C76C-4C8B-8A22-05A3DF1D6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7015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585F-CCAC-4451-B9F1-37E27B64E06E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8522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3B1-CD5C-4A44-B1F0-30CB2003DD6C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68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14D-0DA6-4ACC-B98C-AF5A47B3D16D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5489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30EE-4F80-4227-BD1E-EDE0B82CCD3A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949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F2F-6BFD-489F-A080-7EC9871F5931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5554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7A03-5B19-4913-AFBB-52F759342BFC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704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DD55-E4AF-44C3-A40F-D089A76082BF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9224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D8EA-6E5C-4DF5-B14C-F12FA36D6F8D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512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FD49-87C7-46C9-B5B5-C37FE62A08F8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0169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A105-AEA0-40AB-81CD-FFCAF2BBB617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5798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36D-F322-4E1E-B41E-7CBE847C7222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3160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0598B-75BD-4DBE-8BE0-60CB920C2EB0}" type="datetime1">
              <a:rPr lang="fr-FR" smtClean="0"/>
              <a:pPr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6139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0" y="162560"/>
            <a:ext cx="11501120" cy="782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Université  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Faculté des S </a:t>
            </a:r>
            <a:endParaRPr lang="fr-F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5440" y="1107440"/>
            <a:ext cx="11501120" cy="26263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Titre</a:t>
            </a:r>
            <a:endParaRPr lang="fr-F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24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265" y="863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38572" y="4213076"/>
            <a:ext cx="6607988" cy="18117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présenté par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Mm/Mr,,,,, </a:t>
            </a:r>
          </a:p>
          <a:p>
            <a:pPr algn="ctr"/>
            <a:endParaRPr lang="fr-F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Sous la direction de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Madame/Monsieur le professeur ,,,,,</a:t>
            </a:r>
            <a:endParaRPr lang="fr-F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fr-FR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>
          <a:xfrm>
            <a:off x="2913017" y="6356350"/>
            <a:ext cx="630936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International Congress on Desert Economy Dakhla  ICDED 2018</a:t>
            </a:r>
            <a:endParaRPr lang="fr-FR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8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8- RESULTATS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10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9-CONCLUSION GÉNÉRALE ET PERSPECTIVES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11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248194" y="1907178"/>
            <a:ext cx="11782697" cy="2897503"/>
          </a:xfrm>
          <a:prstGeom prst="rect">
            <a:avLst/>
          </a:prstGeom>
          <a:solidFill>
            <a:srgbClr val="92D050"/>
          </a:solidFill>
          <a:ln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548640" marR="0" lvl="0" indent="-411480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200" b="1" i="0" u="none" strike="noStrike" kern="1200" cap="none" spc="1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Merci pour votre attention </a:t>
            </a:r>
            <a:endParaRPr kumimoji="0" lang="fr-FR" sz="7200" b="1" i="0" u="none" strike="noStrike" kern="1200" cap="none" spc="0" normalizeH="0" baseline="0" noProof="0" dirty="0" smtClean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868507" y="64928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F045C8B7-4E61-49E5-8707-CAE8B247E8D7}" type="slidenum">
              <a:rPr lang="fr-FR" sz="1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fr-FR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43697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International Congress on Desert </a:t>
            </a:r>
            <a:r>
              <a:rPr lang="en-US" b="1" dirty="0" smtClean="0">
                <a:solidFill>
                  <a:srgbClr val="FF0000"/>
                </a:solidFill>
              </a:rPr>
              <a:t>Economy ENCG </a:t>
            </a:r>
            <a:r>
              <a:rPr lang="en-US" b="1" dirty="0" smtClean="0">
                <a:solidFill>
                  <a:srgbClr val="FF0000"/>
                </a:solidFill>
              </a:rPr>
              <a:t>Dakhla 2018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Triangle isocèle 10"/>
          <p:cNvSpPr/>
          <p:nvPr/>
        </p:nvSpPr>
        <p:spPr>
          <a:xfrm>
            <a:off x="3879668" y="0"/>
            <a:ext cx="4402183" cy="195942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ICDED 2018</a:t>
            </a:r>
          </a:p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Dakhla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77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3840" y="152400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fr-FR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Sommaire </a:t>
            </a:r>
            <a:endParaRPr lang="fr-FR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CONCEPTS DE BASE 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PROBLEMATIQUE  </a:t>
            </a: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OBJECTIFS  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  LA RECHERCHE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REVUE DE LA 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LITTÉRATURE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HYPOTHÈSES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METHODOLOGIE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RESULTATS (SI POSSIBLE)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 GÉNÉRALE ET PERSPECTIVES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2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65463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marL="0" lvl="1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-INTRODUCTION</a:t>
            </a:r>
          </a:p>
          <a:p>
            <a:pPr algn="ctr"/>
            <a:r>
              <a:rPr lang="fr-FR" sz="4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endParaRPr lang="fr-FR" sz="44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3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65463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-CONCEPTS DE BASE  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4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3-PROBLEMATIQUE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 </a:t>
            </a:r>
          </a:p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 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5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-OBJECTIFS  DE  LA RECHERCHE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6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5-REVUE DE LA LITTÉRATURE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246" y="963749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7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6-HYPOTHÈSES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8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7-METHODOLOGIE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2018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9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226</Words>
  <Application>Microsoft Office PowerPoint</Application>
  <PresentationFormat>Personnalisé</PresentationFormat>
  <Paragraphs>98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 A Dakhla ICDED 2018</dc:creator>
  <dc:description>President of the Organizing Committee of the ICDED Feb 2018 Dakhla.</dc:description>
  <cp:lastModifiedBy>dell</cp:lastModifiedBy>
  <cp:revision>2</cp:revision>
  <dcterms:created xsi:type="dcterms:W3CDTF">2016-02-13T12:52:42Z</dcterms:created>
  <dcterms:modified xsi:type="dcterms:W3CDTF">2018-01-14T12:47:50Z</dcterms:modified>
</cp:coreProperties>
</file>